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67" r:id="rId4"/>
    <p:sldId id="264" r:id="rId5"/>
    <p:sldId id="261" r:id="rId6"/>
    <p:sldId id="271" r:id="rId7"/>
    <p:sldId id="262" r:id="rId8"/>
    <p:sldId id="263" r:id="rId9"/>
    <p:sldId id="266" r:id="rId10"/>
    <p:sldId id="269" r:id="rId11"/>
    <p:sldId id="270" r:id="rId12"/>
    <p:sldId id="265" r:id="rId13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442" y="-3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EA62B9E-3C9C-47DD-BDA5-346F98047395}" type="datetimeFigureOut">
              <a:rPr lang="ru-RU" smtClean="0"/>
              <a:t>13.04.2009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ADD9921-7642-4719-845B-B5F240824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88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13.04.2009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5374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13.04.2009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0565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0" y="366187"/>
            <a:ext cx="41719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13.04.2009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470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13.04.2009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9494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13.04.2009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8664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13.04.2009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5786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13.04.2009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7492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13.04.2009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2673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13.04.2009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1435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13.04.2009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7134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13.04.2009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4F81BD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511687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13.04.2009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4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1538" y="1979712"/>
            <a:ext cx="561662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189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“Шонжы политехникалық колледжі” </a:t>
            </a:r>
          </a:p>
          <a:p>
            <a:pPr algn="ctr"/>
            <a:r>
              <a:rPr lang="kk-KZ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189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мемлекеттік </a:t>
            </a:r>
          </a:p>
          <a:p>
            <a:pPr algn="ctr"/>
            <a:r>
              <a:rPr lang="kk-KZ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189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коммуналдық қазыналық кәсіпорын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 flip="none" rotWithShape="1"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189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1" name="Picture 1" descr="C:\Users\User\Downloads\ЭМБЛЕМА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1312" y="179512"/>
            <a:ext cx="1584176" cy="1576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C:\Users\Gulnaz\Desktop\FB_IMG_1542770450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" y="4369336"/>
            <a:ext cx="5616629" cy="4299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4180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Гулназ\Қамқоршылық кеңес\IMG-20190615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395536"/>
            <a:ext cx="3168352" cy="2530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Гулназ\Қамқоршылық кеңес\IMG-20190615-WA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45" y="2267744"/>
            <a:ext cx="3312368" cy="2602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Гулназ\Қамқоршылық кеңес\IMG-20190615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4355976"/>
            <a:ext cx="3024336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Гулназ\Қамқоршылық кеңес\IMG-20190615-WA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99" y="6261298"/>
            <a:ext cx="3312368" cy="2366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894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Гулназ\Қамқоршылық кеңес\IMG-20190615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32" y="4750296"/>
            <a:ext cx="468052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D:\Гулназ\Қамқоршылық кеңес\IMG-20190615-WA0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1814576"/>
            <a:ext cx="4305723" cy="2935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764704" y="395536"/>
            <a:ext cx="58326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Адам өміріндегі игі істердің бірі – қамқорлық жасау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351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57450" y="3420533"/>
            <a:ext cx="2106216" cy="287866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0" y="3915834"/>
            <a:ext cx="4196953" cy="203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3340894" y="2713567"/>
            <a:ext cx="439341" cy="713317"/>
          </a:xfrm>
          <a:prstGeom prst="triangle">
            <a:avLst>
              <a:gd name="adj" fmla="val 4578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8851478">
            <a:off x="4232649" y="6026141"/>
            <a:ext cx="445294" cy="114511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9635556">
            <a:off x="2342681" y="2685210"/>
            <a:ext cx="528638" cy="11049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2496133">
            <a:off x="4425326" y="2713127"/>
            <a:ext cx="453629" cy="117263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0986725">
            <a:off x="3177779" y="6265333"/>
            <a:ext cx="484584" cy="108585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6446761">
            <a:off x="1661187" y="4481777"/>
            <a:ext cx="975784" cy="614363"/>
          </a:xfrm>
          <a:prstGeom prst="triangle">
            <a:avLst>
              <a:gd name="adj" fmla="val 500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622193">
            <a:off x="4507641" y="4694039"/>
            <a:ext cx="903816" cy="765572"/>
          </a:xfrm>
          <a:prstGeom prst="triangle">
            <a:avLst>
              <a:gd name="adj" fmla="val 4567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3367955">
            <a:off x="2125376" y="5779558"/>
            <a:ext cx="508397" cy="1039284"/>
          </a:xfrm>
          <a:prstGeom prst="triangle">
            <a:avLst>
              <a:gd name="adj" fmla="val 480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06" y="3926088"/>
            <a:ext cx="1898293" cy="28710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kudryat\Desktop\Новая папка (2)\20170916_1406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16" y="1167449"/>
            <a:ext cx="1981547" cy="2426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67546"/>
            <a:ext cx="1894656" cy="2267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kudryat\Desktop\школа\IMG_51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1289">
            <a:off x="4544133" y="6760972"/>
            <a:ext cx="1900063" cy="20336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59" y="6086123"/>
            <a:ext cx="2104347" cy="22302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7201270"/>
            <a:ext cx="1807382" cy="1885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Gulnaz\Desktop\FB_IMG_154277045068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04" y="3431958"/>
            <a:ext cx="2484031" cy="2832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Гулназ\Тәрбие фото\IMG-20190529-WA003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2094">
            <a:off x="167723" y="1220280"/>
            <a:ext cx="2332016" cy="19397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Гулназ\Тәрбие фото\20190530_16063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49" y="391358"/>
            <a:ext cx="2565447" cy="19894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17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718" y="731573"/>
            <a:ext cx="5967282" cy="6012160"/>
          </a:xfrm>
        </p:spPr>
        <p:txBody>
          <a:bodyPr>
            <a:normAutofit/>
          </a:bodyPr>
          <a:lstStyle/>
          <a:p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 Білім және ғылым министрінің    </a:t>
            </a:r>
            <a:r>
              <a:rPr lang="kk-KZ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 жылғы 27 шілдедегі №355 </a:t>
            </a: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бұйрығы басшылыққа алынып, колледжде Қамқоршылық кеңесі құрылды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беру ұйымына қолдау жасау</a:t>
            </a:r>
            <a:b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027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kk-KZ" sz="32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32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704" y="1547664"/>
            <a:ext cx="5863554" cy="64008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kk-KZ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беру ұйымдарының білім алушылары мен тәрбиеленушілерінің құқықтарының сақталуына, сонымен қатар білім беру мекемесінің шотына түсетін қайырымдылық көмектің жұмсалуына қоғамдық бақылауды жүзеге асыру</a:t>
            </a:r>
            <a:r>
              <a:rPr lang="kk-KZ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kk-KZ" sz="9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9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Білім беру ұйымының жарғысына өзгерістер немесе толықтырулар енгізу туралы ұсыныстар әзірлеу</a:t>
            </a:r>
            <a:r>
              <a:rPr lang="kk-KZ" sz="96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marL="82296" indent="0" algn="just">
              <a:buNone/>
            </a:pPr>
            <a:endParaRPr lang="kk-KZ" sz="96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tabLst>
                <a:tab pos="1889125" algn="l"/>
              </a:tabLst>
            </a:pPr>
            <a:r>
              <a:rPr lang="kk-KZ" sz="96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Қазақстандық </a:t>
            </a:r>
            <a:r>
              <a:rPr lang="kk-KZ" sz="9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азаматтардың отбасына жетім және ата-анасының қамқорлығынсыз қалған балаларды орналастыру мәселелері жөнінде шараларды жетілдіру бойынша </a:t>
            </a:r>
            <a:endParaRPr lang="kk-KZ" sz="96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2296" indent="0">
              <a:buNone/>
              <a:tabLst>
                <a:tab pos="1889125" algn="l"/>
              </a:tabLst>
            </a:pPr>
            <a:r>
              <a:rPr lang="kk-KZ" sz="96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ұсыныстар әзірлеу т.б</a:t>
            </a:r>
            <a:r>
              <a:rPr lang="kk-KZ" sz="9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kk-KZ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9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kk-KZ" sz="9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kk-KZ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kk-KZ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6756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792" y="6896"/>
            <a:ext cx="5623560" cy="1524000"/>
          </a:xfrm>
        </p:spPr>
        <p:txBody>
          <a:bodyPr>
            <a:normAutofit/>
          </a:bodyPr>
          <a:lstStyle/>
          <a:p>
            <a:pPr algn="ctr"/>
            <a:r>
              <a:rPr lang="kk-KZ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Қамқоршылық кеңесінің құрамы: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8720" y="2123728"/>
            <a:ext cx="5688632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Төрағасы:</a:t>
            </a:r>
            <a:r>
              <a:rPr lang="kk-KZ" sz="20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 Амангельды Муслим - «КАЗРосАгро» </a:t>
            </a:r>
            <a:r>
              <a:rPr lang="kk-KZ" sz="200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ЖШС-нің </a:t>
            </a:r>
            <a:r>
              <a:rPr lang="kk-KZ" sz="200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бастығы </a:t>
            </a:r>
            <a:endParaRPr lang="kk-KZ" sz="2000" dirty="0" smtClean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ru-RU" sz="2000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r>
              <a:rPr lang="kk-KZ" sz="2000" b="1" dirty="0">
                <a:solidFill>
                  <a:srgbClr val="002060"/>
                </a:solidFill>
                <a:latin typeface="Times New Roman"/>
                <a:ea typeface="Calibri"/>
              </a:rPr>
              <a:t>Комиссия мүшелері: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sz="20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Абдуманап </a:t>
            </a:r>
            <a:r>
              <a:rPr lang="kk-KZ" sz="20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Аблахаевич-«Ұйғыр Су құбыры» МКК-ның </a:t>
            </a:r>
            <a:r>
              <a:rPr lang="kk-KZ" sz="20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бастығы</a:t>
            </a:r>
            <a:endParaRPr lang="ru-RU" sz="2000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sz="20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Туглукова Сумбат- «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Nur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Otan</a:t>
            </a:r>
            <a:r>
              <a:rPr lang="kk-KZ" sz="20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»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 </a:t>
            </a:r>
            <a:r>
              <a:rPr lang="kk-KZ" sz="20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партиясы аудандық филиалының сарапшысы</a:t>
            </a:r>
            <a:endParaRPr lang="ru-RU" sz="2000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sz="20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Камердинова Дилбирим-кәсіпкер</a:t>
            </a:r>
            <a:endParaRPr lang="ru-RU" sz="2000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sz="20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Бакиев Батор-кәсіпкер</a:t>
            </a:r>
            <a:endParaRPr lang="ru-RU" sz="2000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sz="20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Болатұлы Эльдар-Аудандық ПБ-нің полиция аға лейтенанты</a:t>
            </a:r>
            <a:endParaRPr lang="ru-RU" sz="2000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sz="2000" dirty="0" smtClean="0">
                <a:solidFill>
                  <a:srgbClr val="002060"/>
                </a:solidFill>
                <a:latin typeface="Times New Roman"/>
                <a:ea typeface="Calibri"/>
              </a:rPr>
              <a:t>Зайнидинов Савутжан Рахимтуллаевич</a:t>
            </a:r>
            <a:r>
              <a:rPr lang="kk-KZ" sz="20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-кәсіпкер</a:t>
            </a:r>
            <a:endParaRPr lang="ru-RU" sz="2000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r>
              <a:rPr lang="kk-KZ" sz="2000" dirty="0" smtClean="0">
                <a:solidFill>
                  <a:srgbClr val="002060"/>
                </a:solidFill>
                <a:latin typeface="Times New Roman"/>
                <a:ea typeface="Calibri"/>
              </a:rPr>
              <a:t>Сулейменов Бекжан Нусупович </a:t>
            </a:r>
            <a:r>
              <a:rPr lang="kk-KZ" sz="20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-ата-ана</a:t>
            </a:r>
            <a:endParaRPr lang="kk-KZ" sz="2000" dirty="0" smtClean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  <a:p>
            <a:r>
              <a:rPr lang="kk-KZ" sz="20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Иманязова Салтанат Сериковна - ата-ана</a:t>
            </a:r>
          </a:p>
          <a:p>
            <a:pPr>
              <a:spcAft>
                <a:spcPts val="0"/>
              </a:spcAft>
            </a:pPr>
            <a:endParaRPr lang="ru-RU" sz="1100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dirty="0" smtClean="0">
                <a:effectLst/>
                <a:latin typeface="Times New Roman"/>
                <a:ea typeface="Calibri"/>
              </a:rPr>
              <a:t> 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9185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улназ\Қамқоршылық кеңес\IMG-20190116-WA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10" y="1136456"/>
            <a:ext cx="3221977" cy="3635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Гулназ\Қамқоршылық кеңес\IMG-20190116-WA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625" y="5004048"/>
            <a:ext cx="2997333" cy="3563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Гулназ\Қамқоршылық кеңес\IMG-20190116-WA0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666" y="1378137"/>
            <a:ext cx="3024336" cy="3395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Гулназ\Қамқоршылық кеңес\IMG-20190116-WA0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9" y="5148064"/>
            <a:ext cx="3096344" cy="3593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2696" y="395536"/>
            <a:ext cx="578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Қамқоршылық кеңесінің отырысы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1651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893448"/>
          </a:xfrm>
        </p:spPr>
        <p:txBody>
          <a:bodyPr>
            <a:normAutofit/>
          </a:bodyPr>
          <a:lstStyle/>
          <a:p>
            <a:pPr algn="ctr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Ата-аналармен жұмыс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Гулназ\Қамқоршылық кеңес\20190615_10554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24" y="1619672"/>
            <a:ext cx="3888432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Gulnaz\Desktop\Новая папка (2)\суреттер 5 4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4860032"/>
            <a:ext cx="5400599" cy="3190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85732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улназ\Қамқоршылық кеңес\IMG-20190604-WA0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9854" r="20000"/>
          <a:stretch/>
        </p:blipFill>
        <p:spPr bwMode="auto">
          <a:xfrm>
            <a:off x="908720" y="1763688"/>
            <a:ext cx="4032448" cy="3020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Гулназ\Қамқоршылық кеңес\IMG-20190604-WA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22" y="5004048"/>
            <a:ext cx="4257092" cy="3153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8720" y="361038"/>
            <a:ext cx="5743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Қамқоршылық кеңес мүшелерінің жастарға қолдау көрсетуі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89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Гулназ\Қамқоршылық кеңес\IMG-20190604-WA0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9" t="12992" r="31613"/>
          <a:stretch/>
        </p:blipFill>
        <p:spPr bwMode="auto">
          <a:xfrm>
            <a:off x="692696" y="251520"/>
            <a:ext cx="4896544" cy="3912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 descr="D:\Гулназ\Қамқоршылық кеңес\IMG-20190604-WA0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4427984"/>
            <a:ext cx="4818284" cy="3912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29097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Гулназ\Қамқоршылық кеңес\IMG-20190604-WA00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7"/>
          <a:stretch/>
        </p:blipFill>
        <p:spPr bwMode="auto">
          <a:xfrm>
            <a:off x="926337" y="5868144"/>
            <a:ext cx="4104456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3563888"/>
            <a:ext cx="3259339" cy="383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D:\Гулназ\Қамқоршылық кеңес\20190615_100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57" y="755576"/>
            <a:ext cx="3816425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31885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162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Презентация PowerPoint</vt:lpstr>
      <vt:lpstr>Қазақстан Республикасы Білім және ғылым министрінің    2017 жылғы 27 шілдедегі №355 бұйрығы басшылыққа алынып, колледжде Қамқоршылық кеңесі құрылды  Мақсаты: білім беру ұйымына қолдау жасау </vt:lpstr>
      <vt:lpstr>Міндеттері: </vt:lpstr>
      <vt:lpstr>  Қамқоршылық кеңесінің құрамы:</vt:lpstr>
      <vt:lpstr>Презентация PowerPoint</vt:lpstr>
      <vt:lpstr>Ата-аналармен жұмыс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Gulnaz</dc:creator>
  <cp:lastModifiedBy>Gulnaz</cp:lastModifiedBy>
  <cp:revision>20</cp:revision>
  <cp:lastPrinted>2009-04-12T21:08:01Z</cp:lastPrinted>
  <dcterms:created xsi:type="dcterms:W3CDTF">2009-04-12T18:13:37Z</dcterms:created>
  <dcterms:modified xsi:type="dcterms:W3CDTF">2009-04-12T18:38:14Z</dcterms:modified>
</cp:coreProperties>
</file>